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16" autoAdjust="0"/>
  </p:normalViewPr>
  <p:slideViewPr>
    <p:cSldViewPr>
      <p:cViewPr varScale="1">
        <p:scale>
          <a:sx n="103" d="100"/>
          <a:sy n="103" d="100"/>
        </p:scale>
        <p:origin x="184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28223903-EE02-4A36-BB58-DCBE94C55C97}" type="datetimeFigureOut">
              <a:rPr lang="en-US" smtClean="0">
                <a:uFillTx/>
              </a:rPr>
              <a:t>5/10/2017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0" anchor="ctr"/>
          <a:lstStyle/>
          <a:p>
            <a:endParaRPr lang="en-US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585130D5-F9FA-4733-AAB2-789088DCA765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2660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130D5-F9FA-4733-AAB2-789088DCA765}" type="slidenum">
              <a:rPr lang="en-US" smtClean="0">
                <a:uFillTx/>
              </a:rPr>
              <a:t>1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130D5-F9FA-4733-AAB2-789088DCA765}" type="slidenum">
              <a:rPr lang="en-US" smtClean="0">
                <a:uFillTx/>
              </a:rPr>
              <a:t>2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130D5-F9FA-4733-AAB2-789088DCA765}" type="slidenum">
              <a:rPr lang="en-US" smtClean="0">
                <a:uFillTx/>
              </a:rPr>
              <a:t>12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954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5/10/2017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5/10/2017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5/10/2017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5/10/2017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5/10/2017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5/10/2017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5/10/2017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5/10/2017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5/10/2017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5/10/2017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5/10/2017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4D7737D-B2DB-4D1C-BC6B-8F72F6D95BAC}" type="datetimeFigureOut">
              <a:rPr lang="en-US" smtClean="0">
                <a:uFillTx/>
              </a:rPr>
              <a:pPr/>
              <a:t>5/10/2017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810519" y="4724400"/>
            <a:ext cx="6858000" cy="990600"/>
          </a:xfrm>
        </p:spPr>
        <p:txBody>
          <a:bodyPr>
            <a:normAutofit/>
          </a:bodyPr>
          <a:lstStyle/>
          <a:p>
            <a:r>
              <a:rPr lang="en-US" dirty="0">
                <a:uFillTx/>
              </a:rPr>
              <a:t>Online prospecting e-commerce site for data owners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762000" y="3200400"/>
            <a:ext cx="7543800" cy="1524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Prospect Creator</a:t>
            </a:r>
          </a:p>
        </p:txBody>
      </p:sp>
      <p:sp>
        <p:nvSpPr>
          <p:cNvPr id="2" name="AutoShape 2" descr="data:image/jpeg;base64,/9j/4AAQSkZJRgABAQAAAQABAAD/2wCEAAkGBhMSERAUEBQWEhQVFBQUGBUYFxkZFxYWFBcVGBkTHBgcGyYfHRkkIBcVHy8gJSg1LSwsHB4xNTAqNScrLSkBCQoKDgwOGg8PGS4lHxwpKikrNi0xMTQsLDQqMDU0LCovLiotLC0vLDQ1LSwsKSw2Ki8sKSwvLCw1LDUpKiwuKf/AABEIAGYAhAMBIgACEQEDEQH/xAAcAAABBQEBAQAAAAAAAAAAAAAAAgMEBQYHAQj/xABIEAACAQIDAgkHBwoFBQAAAAABAgMAEQQSIQUxBhMiMkFRUmGRByNTcYGT0RQzQnKSodRiZHSCsbK0wdLTFZTh8PEWNEOiwv/EABoBAAIDAQEAAAAAAAAAAAAAAAABAgMEBQb/xAAoEQACAQMBCAIDAQAAAAAAAAAAAQIDEVEEEhMUITFxkaEzUiJBwWH/2gAMAwEAAhEDEQA/AO403LOqi7G1IxmIyLcbybD1n/d6pRiQeUTcnpNAFk+1OwpPedBTTYyQ9IX1D/moRxdIONoAmmWTtmvOMftmoBxtIONoAsxiHH0/ED4UobScb8rfd/vwqnONps42gDRRbXQ6NdT91TlYHUaisW+Lvvp3Z212SQKNQQTb6up+6gRsKKTG9wCOmqzhLwkhwOHeec6DmqOc7WJCKOkmx9QuToKBlrRSIZMyqd1wD4i9LoAKKKKACiiigCuxz3kUdlc3tbQfcGqBNsvNcoch32tdT7N49nhUraPIkzbwwAIG8Zb626RSsLMGuVIPqoApJ8BMv0Q31WH7GtUOXjF50cg/Ua3iBatPLUKbTdpQIzb44DebevT9tNHaS9oeIq8mxTjc7j9ZvjUKXaUvpH+0fjTEQVxRPNBb1An9gpwQTHdFJ6yuQeL2ryXHSHfI5/Xb403EbnXWgCWmzJCLuyIO4529gXT/ANqj4uQRqwjvcizO3OI7Itoq9w8at0+bqnxUJY2G80AaOHhPFh8Dx8xOVABYaszHRUUdZNgK47wm2zNj5WknNrhlRAbrEjfRHWTpdukjoAAHZ9ibEQ4ZopgJEkBDKdQQd4rlvDTgk+zyxF3gIYxSHUqwBIhkPa00b6Q79+3RypqX59f0Y9Yqjitjp+ybgPKtjo8odMPMoFrZXiY2/LDMB9itxwY8pGHxbLGwOHnOgjexDn8iQclvVoe6sHtjye4rDxccCmJjChm4tWWRBa5biyWzAdNmv3VnuIDAdINiCPEEEewgitC09CtG9J2ZneprUZWqq6PoqisP5OuFzzg4bEHNLGuZJDvljBsb/lrdQesFT123FcycHCTjL9HThNTipR6MKKKKgTM9iZ+UWbcWYX71YgL4D9tMSSKTe2vWND4jWp0eoYEXGdwQfrt0Uw+x1YXQlO7nL4HXwNAEU4phuc+2x/1++m3xTfkn2EfzNE2yJRzWRvaVP3gj76iPg5h9C/1WQ/8A1egQuRyerx/0qK8JPV41Vbe4QDBmMTpKDIGK2S9wmTMdWA+mvjVUfKDB2J/sL/XVipzkrpPwQlUjF2bRpThT1ilJhwOmsv8A9ew9if7C/wBdJbh1H0RTn9VP66e5qfV+GR3tP7LybHjtLXJHV/xSHxKgG9gKy8XC+A87j17lhDHxMoFPNw0wy6xQ4gt0PIiMR3hc4UeFPc1Pq/DDfU/svJvuDWJa4Vulc1jvtc5SR0EirzH4COeN4pkEkbqVZTuIPRXLeD3D+GKR3ljxBLdORSSe/wA5WjHlZwvosT7tf7lLc1Pq/DHvqf2XlG1RAAANwAHhXG+Euxhh8biIkFkOWZANyrLmuoHUHWS1bEeVfDehxPu1/uVneEG3MFi5hMfl8TCMRni48PYqrOwvxgfW7turRpt5SntOLt2M2p3dWnsqSv3KbA4g4eeCcf8AilQn6jHI4+yxPsruFcWkjwTKVMm0yCCD5vBbj38VetwPKdB6DE+7T+5UtVerJSjF+CGkaoxcZzj1ybGiqPY3C6HEq7IsiZHyMrqAQciP0Ei1nXporC1Z2Z0U7q6F45eLc5OUGuxXpB7QPf1dde4fFqdL2PUdD4H+VG04zxhy7yoYd+W4I+8GqyTEg6MNeyRr4GkBay1BnqEZQOaSvqJ/ZSGxJ7R9oB+FAjBeVIedwf1MT+9hazMuz8sMUudWEjSLlF7oYxGSGuALkSLuvWh8psnncHcjmYnu+lhu+qKPbKLDEiKVkjkeQScYpGZxGrcji91o1tyt99+4dvRtqkrZZx9Wk6jvhHsOAvC8odeQyqU1z8rQNutb21JxmyjEGOYMUk4pwARkezHLc7xyXFx2TTMG1o+KmV1LvKQS4lVQCpuORxZvqTfUX7qdxu2VkD2AUyS8dIc98z2YXAsMo5chtc87fpWu8rmS0bEv/BNIwJM0kgjKxiNtTKQFXOeTfUV7/gU4HM6tzob3OXSza2OhtzTvtTsPCkDiPnLxGE5flHmm4llbWLi+nL2u+kbN26qGG+WyI0ZOYXs8vGFrdYva3TUbzG1AdXYkgzZxlsjMLFWuylQU5JNm5Q037tNa8k2bInOXcCdGVtFIB1UnUXFxvF9RTq8I0QniVCgsz8qQMcxZCG5o0GQcnvOppeG27GrxlQFRTI5UuHzM6qLHQcnkJp0WOpoUpkXGAgbPkGa683NcXW/INmst7m3SQDbWpEezZLgZdT+Uumhbla8nQE8q2gPVXmH4RkRGMtfRwGDgaOSWzDKSecdzDvvUt+FOcqWO5sxtKFu1iLrZNOcd+bf1UOU8Ijs08siGMqSDvGm8H7xoacSmZsYjOzXRcxJsCLC53UpJ17S+Iq1Mpa58jScDd2M/SF/hcLRXnApgVxhGo+ULu/RsLRXmtR8su7PUab4Y9kbvaqaK/ZOv1W0P8j7KjCBXFnAYd4v4VbEVXvs9kJMRFuwd3sPRVZaVmI2JH9EuvqNx4Nc/fVfNscjdIPahH7GNXM2II56Mvfa48R8KhyTqdxB9tAjlvlMwWWTCZyj8jEW0JtY4btDvrMtse0gj4tWc5LBVBJzqrgDTU2YVrvKl87g/qYn97C1Tf4pDxgkAlu0YjcHJYLxSxlkN730uLjrFdvR/EuWTkar5HzwRIuDchZlGGYspswEJuptexGXTTWncHwdLpJIIQI0RmLmPk3W3IzWtfWpc+2lKxoisFjeIgki5WIMNbaZrtp0CpY2/HdpMj8YUeNRdeLAMmcEjeT0Ee3urT+WDL+OSsXg4+YL8mOYjMBxOpXtAZd3fSJNmKjFXiVWGhUxgEesEVbSbZTLKsavaTjWJYi4aUx3Gm9eRv3m/dUTF4rjCpAItGia/kLa9Sim+qISaXRkZcDH6OP7C/CnkwMXo4/sL8K9WnUqeysFW08niYCL0Uf2F+FPJs+L0Ufu0+FKSnko2VgjtPIlNnReii92nwp5dmw+ii92nwpaU8lLZWBbTyX3AiMKuLCAKPlC6KABrhsN0DSvKXwN3Yz9IX+FwtFeb1Hyy7s9Rpvhj2R0iiiiqy08IpiXAxtzlB9lSKKAOOeWzZ6pJgOLul0xd8ttbNhNNQeusQvBzEZ8l5M3E8fbzPzWTPnvltzdbb+i19K6B5cvndnfUxf72DrNrwpXm5TbIUz/SyfJ8gitfm8byr33eFdnS33St/pyNVbeu/wDhnFwEmnKl1FxyU1HWPN604uBfXly8nfyY9PX5vT21qJuEcSwZIGlVgkiqTmuucQjLmMh9G3NAG7SlYTb0IDs5kMjRcWx5RDniCgJtIASHJN2DaWsAa1Xdr2flmWyva68IzkezZDrnkAsTciIAgXO8x26KWMBILXklF93Jj19Xmq1bbUjSJzxrNxoGWIMjCIcVIuWyubAFgNQDY7jY0hduiSWbMz2kxLPGzEeaRlxAzAswCkcZEbXtyd+gpXePbE4rPpGei2XIXVBJLmYhQCIgSWIAGsXWaly7AmS2aV7G9irYZlOXeMyoRfUaXvVpjMYq4jCnjDKIuJzPcMTkfMbEMQdOpj66Xg9oRRBlVmcMSxbLlscjqoC5j22ub9Ap8+q/pHl0f8KVNnSelm01PJh0HX8zUnDbJlcqFlmJYhRyYbEnovxNqvcJt1A8rMCSZmlViHJIvohCyKLdxuNTp1oh2mA2HcO44sx3iAIUZDqQc1rnXo6TRzw/LI/jleEVC7Nk189MLb+TDp6/MaU6mzZPTzdfNg8fmKuYNoqFsXdrcYLW0lzqQGblaEXG++4bqfXaikzks1n5osb6KwGoYWGu7UEE6bqOeH5YuWV4RI4CxlUxYLFz8oXlNlv/ANthuyqj7q8pzgbuxn6Qv8LhaK4Go5VZd2ei03wx7I6RRRRVZaFFFFAHPvKnwTnxjYNoDF5tZ1YSOy/OGAgjLG1/mz4isQPJnjvzb30n4eiir4aqpTWzF8imemp1HtSXMUPJtjfzb30n4eljydY38299J+HooqfHVs+kQ4Kjj2xY8n2N6sP7+T8PSxwCxvVh/fyfh6KKOOrZ9IOCo49sUOA2N6sP7+T8PTg4FYzs4f38n4eiijjq2fSFwNDHti14HYzs4f38n4eljgnjOxh/fyfhqKKOOrZ9IOAoY9scXgvjOxh/8xJ+GpY4OYzsQf5iT8NRRRx1bPpC4Chj2zScEuDsyJOZeLBkmDgK7OABDDHqTGut0J3dVFFFZpNye0+rNUYqCUV0R//Z"/>
          <p:cNvSpPr>
            <a:spLocks noChangeAspect="1" noChangeArrowheads="1"/>
          </p:cNvSpPr>
          <p:nvPr/>
        </p:nvSpPr>
        <p:spPr bwMode="auto">
          <a:xfrm>
            <a:off x="609600" y="315912"/>
            <a:ext cx="12573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hMSERAUEBQWEhQVFBQUGBUYFxkZFxYWFBcVGBkTHBgcGyYfHRkkIBcVHy8gJSg1LSwsHB4xNTAqNScrLSkBCQoKDgwOGg8PGS4lHxwpKikrNi0xMTQsLDQqMDU0LCovLiotLC0vLDQ1LSwsKSw2Ki8sKSwvLCw1LDUpKiwuKf/AABEIAGYAhAMBIgACEQEDEQH/xAAcAAABBQEBAQAAAAAAAAAAAAAAAgMEBQYHAQj/xABIEAACAQIDAgkHBwoFBQAAAAABAgMAEQQSIQUxBhMiMkFRUmGRByNTcYGT0RQzQnKSodRiZHSCsbK0wdLTFZTh8PEWNEOiwv/EABoBAAIDAQEAAAAAAAAAAAAAAAABAgMEBQb/xAAoEQACAQMBCAIDAQAAAAAAAAAAAQIDEVEEEhMUITFxkaEzUiJBwWH/2gAMAwEAAhEDEQA/AO403LOqi7G1IxmIyLcbybD1n/d6pRiQeUTcnpNAFk+1OwpPedBTTYyQ9IX1D/moRxdIONoAmmWTtmvOMftmoBxtIONoAsxiHH0/ED4UobScb8rfd/vwqnONps42gDRRbXQ6NdT91TlYHUaisW+Lvvp3Z212SQKNQQTb6up+6gRsKKTG9wCOmqzhLwkhwOHeec6DmqOc7WJCKOkmx9QuToKBlrRSIZMyqd1wD4i9LoAKKKKACiiigCuxz3kUdlc3tbQfcGqBNsvNcoch32tdT7N49nhUraPIkzbwwAIG8Zb626RSsLMGuVIPqoApJ8BMv0Q31WH7GtUOXjF50cg/Ua3iBatPLUKbTdpQIzb44DebevT9tNHaS9oeIq8mxTjc7j9ZvjUKXaUvpH+0fjTEQVxRPNBb1An9gpwQTHdFJ6yuQeL2ryXHSHfI5/Xb403EbnXWgCWmzJCLuyIO4529gXT/ANqj4uQRqwjvcizO3OI7Itoq9w8at0+bqnxUJY2G80AaOHhPFh8Dx8xOVABYaszHRUUdZNgK47wm2zNj5WknNrhlRAbrEjfRHWTpdukjoAAHZ9ibEQ4ZopgJEkBDKdQQd4rlvDTgk+zyxF3gIYxSHUqwBIhkPa00b6Q79+3RypqX59f0Y9Yqjitjp+ybgPKtjo8odMPMoFrZXiY2/LDMB9itxwY8pGHxbLGwOHnOgjexDn8iQclvVoe6sHtjye4rDxccCmJjChm4tWWRBa5biyWzAdNmv3VnuIDAdINiCPEEEewgitC09CtG9J2ZneprUZWqq6PoqisP5OuFzzg4bEHNLGuZJDvljBsb/lrdQesFT123FcycHCTjL9HThNTipR6MKKKKgTM9iZ+UWbcWYX71YgL4D9tMSSKTe2vWND4jWp0eoYEXGdwQfrt0Uw+x1YXQlO7nL4HXwNAEU4phuc+2x/1++m3xTfkn2EfzNE2yJRzWRvaVP3gj76iPg5h9C/1WQ/8A1egQuRyerx/0qK8JPV41Vbe4QDBmMTpKDIGK2S9wmTMdWA+mvjVUfKDB2J/sL/XVipzkrpPwQlUjF2bRpThT1ilJhwOmsv8A9ew9if7C/wBdJbh1H0RTn9VP66e5qfV+GR3tP7LybHjtLXJHV/xSHxKgG9gKy8XC+A87j17lhDHxMoFPNw0wy6xQ4gt0PIiMR3hc4UeFPc1Pq/DDfU/svJvuDWJa4Vulc1jvtc5SR0EirzH4COeN4pkEkbqVZTuIPRXLeD3D+GKR3ljxBLdORSSe/wA5WjHlZwvosT7tf7lLc1Pq/DHvqf2XlG1RAAANwAHhXG+Euxhh8biIkFkOWZANyrLmuoHUHWS1bEeVfDehxPu1/uVneEG3MFi5hMfl8TCMRni48PYqrOwvxgfW7turRpt5SntOLt2M2p3dWnsqSv3KbA4g4eeCcf8AilQn6jHI4+yxPsruFcWkjwTKVMm0yCCD5vBbj38VetwPKdB6DE+7T+5UtVerJSjF+CGkaoxcZzj1ybGiqPY3C6HEq7IsiZHyMrqAQciP0Ei1nXporC1Z2Z0U7q6F45eLc5OUGuxXpB7QPf1dde4fFqdL2PUdD4H+VG04zxhy7yoYd+W4I+8GqyTEg6MNeyRr4GkBay1BnqEZQOaSvqJ/ZSGxJ7R9oB+FAjBeVIedwf1MT+9hazMuz8sMUudWEjSLlF7oYxGSGuALkSLuvWh8psnncHcjmYnu+lhu+qKPbKLDEiKVkjkeQScYpGZxGrcji91o1tyt99+4dvRtqkrZZx9Wk6jvhHsOAvC8odeQyqU1z8rQNutb21JxmyjEGOYMUk4pwARkezHLc7xyXFx2TTMG1o+KmV1LvKQS4lVQCpuORxZvqTfUX7qdxu2VkD2AUyS8dIc98z2YXAsMo5chtc87fpWu8rmS0bEv/BNIwJM0kgjKxiNtTKQFXOeTfUV7/gU4HM6tzob3OXSza2OhtzTvtTsPCkDiPnLxGE5flHmm4llbWLi+nL2u+kbN26qGG+WyI0ZOYXs8vGFrdYva3TUbzG1AdXYkgzZxlsjMLFWuylQU5JNm5Q037tNa8k2bInOXcCdGVtFIB1UnUXFxvF9RTq8I0QniVCgsz8qQMcxZCG5o0GQcnvOppeG27GrxlQFRTI5UuHzM6qLHQcnkJp0WOpoUpkXGAgbPkGa683NcXW/INmst7m3SQDbWpEezZLgZdT+Uumhbla8nQE8q2gPVXmH4RkRGMtfRwGDgaOSWzDKSecdzDvvUt+FOcqWO5sxtKFu1iLrZNOcd+bf1UOU8Ijs08siGMqSDvGm8H7xoacSmZsYjOzXRcxJsCLC53UpJ17S+Iq1Mpa58jScDd2M/SF/hcLRXnApgVxhGo+ULu/RsLRXmtR8su7PUab4Y9kbvaqaK/ZOv1W0P8j7KjCBXFnAYd4v4VbEVXvs9kJMRFuwd3sPRVZaVmI2JH9EuvqNx4Nc/fVfNscjdIPahH7GNXM2II56Mvfa48R8KhyTqdxB9tAjlvlMwWWTCZyj8jEW0JtY4btDvrMtse0gj4tWc5LBVBJzqrgDTU2YVrvKl87g/qYn97C1Tf4pDxgkAlu0YjcHJYLxSxlkN730uLjrFdvR/EuWTkar5HzwRIuDchZlGGYspswEJuptexGXTTWncHwdLpJIIQI0RmLmPk3W3IzWtfWpc+2lKxoisFjeIgki5WIMNbaZrtp0CpY2/HdpMj8YUeNRdeLAMmcEjeT0Ee3urT+WDL+OSsXg4+YL8mOYjMBxOpXtAZd3fSJNmKjFXiVWGhUxgEesEVbSbZTLKsavaTjWJYi4aUx3Gm9eRv3m/dUTF4rjCpAItGia/kLa9Sim+qISaXRkZcDH6OP7C/CnkwMXo4/sL8K9WnUqeysFW08niYCL0Uf2F+FPJs+L0Ufu0+FKSnko2VgjtPIlNnReii92nwp5dmw+ii92nwpaU8lLZWBbTyX3AiMKuLCAKPlC6KABrhsN0DSvKXwN3Yz9IX+FwtFeb1Hyy7s9Rpvhj2R0iiiiqy08IpiXAxtzlB9lSKKAOOeWzZ6pJgOLul0xd8ttbNhNNQeusQvBzEZ8l5M3E8fbzPzWTPnvltzdbb+i19K6B5cvndnfUxf72DrNrwpXm5TbIUz/SyfJ8gitfm8byr33eFdnS33St/pyNVbeu/wDhnFwEmnKl1FxyU1HWPN604uBfXly8nfyY9PX5vT21qJuEcSwZIGlVgkiqTmuucQjLmMh9G3NAG7SlYTb0IDs5kMjRcWx5RDniCgJtIASHJN2DaWsAa1Xdr2flmWyva68IzkezZDrnkAsTciIAgXO8x26KWMBILXklF93Jj19Xmq1bbUjSJzxrNxoGWIMjCIcVIuWyubAFgNQDY7jY0hduiSWbMz2kxLPGzEeaRlxAzAswCkcZEbXtyd+gpXePbE4rPpGei2XIXVBJLmYhQCIgSWIAGsXWaly7AmS2aV7G9irYZlOXeMyoRfUaXvVpjMYq4jCnjDKIuJzPcMTkfMbEMQdOpj66Xg9oRRBlVmcMSxbLlscjqoC5j22ub9Ap8+q/pHl0f8KVNnSelm01PJh0HX8zUnDbJlcqFlmJYhRyYbEnovxNqvcJt1A8rMCSZmlViHJIvohCyKLdxuNTp1oh2mA2HcO44sx3iAIUZDqQc1rnXo6TRzw/LI/jleEVC7Nk189MLb+TDp6/MaU6mzZPTzdfNg8fmKuYNoqFsXdrcYLW0lzqQGblaEXG++4bqfXaikzks1n5osb6KwGoYWGu7UEE6bqOeH5YuWV4RI4CxlUxYLFz8oXlNlv/ANthuyqj7q8pzgbuxn6Qv8LhaK4Go5VZd2ei03wx7I6RRRRVZaFFFFAHPvKnwTnxjYNoDF5tZ1YSOy/OGAgjLG1/mz4isQPJnjvzb30n4eiir4aqpTWzF8imemp1HtSXMUPJtjfzb30n4eljydY38299J+HooqfHVs+kQ4Kjj2xY8n2N6sP7+T8PSxwCxvVh/fyfh6KKOOrZ9IOCo49sUOA2N6sP7+T8PTg4FYzs4f38n4eiijjq2fSFwNDHti14HYzs4f38n4eljgnjOxh/fyfhqKKOOrZ9IOAoY9scXgvjOxh/8xJ+GpY4OYzsQf5iT8NRRRx1bPpC4Chj2zScEuDsyJOZeLBkmDgK7OABDDHqTGut0J3dVFFFZpNye0+rNUYqCUV0R//Z"/>
          <p:cNvSpPr>
            <a:spLocks noChangeAspect="1" noChangeArrowheads="1"/>
          </p:cNvSpPr>
          <p:nvPr/>
        </p:nvSpPr>
        <p:spPr bwMode="auto">
          <a:xfrm>
            <a:off x="215900" y="-322263"/>
            <a:ext cx="12573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data:image/jpeg;base64,/9j/4AAQSkZJRgABAQAAAQABAAD/2wCEAAkGBhMSERAUEBQWEhQVFBQUGBUYFxkZFxYWFBcVGBkTHBgcGyYfHRkkIBcVHy8gJSg1LSwsHB4xNTAqNScrLSkBCQoKDgwOGg8PGS4lHxwpKikrNi0xMTQsLDQqMDU0LCovLiotLC0vLDQ1LSwsKSw2Ki8sKSwvLCw1LDUpKiwuKf/AABEIAGYAhAMBIgACEQEDEQH/xAAcAAABBQEBAQAAAAAAAAAAAAAAAgMEBQYHAQj/xABIEAACAQIDAgkHBwoFBQAAAAABAgMAEQQSIQUxBhMiMkFRUmGRByNTcYGT0RQzQnKSodRiZHSCsbK0wdLTFZTh8PEWNEOiwv/EABoBAAIDAQEAAAAAAAAAAAAAAAABAgMEBQb/xAAoEQACAQMBCAIDAQAAAAAAAAAAAQIDEVEEEhMUITFxkaEzUiJBwWH/2gAMAwEAAhEDEQA/AO403LOqi7G1IxmIyLcbybD1n/d6pRiQeUTcnpNAFk+1OwpPedBTTYyQ9IX1D/moRxdIONoAmmWTtmvOMftmoBxtIONoAsxiHH0/ED4UobScb8rfd/vwqnONps42gDRRbXQ6NdT91TlYHUaisW+Lvvp3Z212SQKNQQTb6up+6gRsKKTG9wCOmqzhLwkhwOHeec6DmqOc7WJCKOkmx9QuToKBlrRSIZMyqd1wD4i9LoAKKKKACiiigCuxz3kUdlc3tbQfcGqBNsvNcoch32tdT7N49nhUraPIkzbwwAIG8Zb626RSsLMGuVIPqoApJ8BMv0Q31WH7GtUOXjF50cg/Ua3iBatPLUKbTdpQIzb44DebevT9tNHaS9oeIq8mxTjc7j9ZvjUKXaUvpH+0fjTEQVxRPNBb1An9gpwQTHdFJ6yuQeL2ryXHSHfI5/Xb403EbnXWgCWmzJCLuyIO4529gXT/ANqj4uQRqwjvcizO3OI7Itoq9w8at0+bqnxUJY2G80AaOHhPFh8Dx8xOVABYaszHRUUdZNgK47wm2zNj5WknNrhlRAbrEjfRHWTpdukjoAAHZ9ibEQ4ZopgJEkBDKdQQd4rlvDTgk+zyxF3gIYxSHUqwBIhkPa00b6Q79+3RypqX59f0Y9Yqjitjp+ybgPKtjo8odMPMoFrZXiY2/LDMB9itxwY8pGHxbLGwOHnOgjexDn8iQclvVoe6sHtjye4rDxccCmJjChm4tWWRBa5biyWzAdNmv3VnuIDAdINiCPEEEewgitC09CtG9J2ZneprUZWqq6PoqisP5OuFzzg4bEHNLGuZJDvljBsb/lrdQesFT123FcycHCTjL9HThNTipR6MKKKKgTM9iZ+UWbcWYX71YgL4D9tMSSKTe2vWND4jWp0eoYEXGdwQfrt0Uw+x1YXQlO7nL4HXwNAEU4phuc+2x/1++m3xTfkn2EfzNE2yJRzWRvaVP3gj76iPg5h9C/1WQ/8A1egQuRyerx/0qK8JPV41Vbe4QDBmMTpKDIGK2S9wmTMdWA+mvjVUfKDB2J/sL/XVipzkrpPwQlUjF2bRpThT1ilJhwOmsv8A9ew9if7C/wBdJbh1H0RTn9VP66e5qfV+GR3tP7LybHjtLXJHV/xSHxKgG9gKy8XC+A87j17lhDHxMoFPNw0wy6xQ4gt0PIiMR3hc4UeFPc1Pq/DDfU/svJvuDWJa4Vulc1jvtc5SR0EirzH4COeN4pkEkbqVZTuIPRXLeD3D+GKR3ljxBLdORSSe/wA5WjHlZwvosT7tf7lLc1Pq/DHvqf2XlG1RAAANwAHhXG+Euxhh8biIkFkOWZANyrLmuoHUHWS1bEeVfDehxPu1/uVneEG3MFi5hMfl8TCMRni48PYqrOwvxgfW7turRpt5SntOLt2M2p3dWnsqSv3KbA4g4eeCcf8AilQn6jHI4+yxPsruFcWkjwTKVMm0yCCD5vBbj38VetwPKdB6DE+7T+5UtVerJSjF+CGkaoxcZzj1ybGiqPY3C6HEq7IsiZHyMrqAQciP0Ei1nXporC1Z2Z0U7q6F45eLc5OUGuxXpB7QPf1dde4fFqdL2PUdD4H+VG04zxhy7yoYd+W4I+8GqyTEg6MNeyRr4GkBay1BnqEZQOaSvqJ/ZSGxJ7R9oB+FAjBeVIedwf1MT+9hazMuz8sMUudWEjSLlF7oYxGSGuALkSLuvWh8psnncHcjmYnu+lhu+qKPbKLDEiKVkjkeQScYpGZxGrcji91o1tyt99+4dvRtqkrZZx9Wk6jvhHsOAvC8odeQyqU1z8rQNutb21JxmyjEGOYMUk4pwARkezHLc7xyXFx2TTMG1o+KmV1LvKQS4lVQCpuORxZvqTfUX7qdxu2VkD2AUyS8dIc98z2YXAsMo5chtc87fpWu8rmS0bEv/BNIwJM0kgjKxiNtTKQFXOeTfUV7/gU4HM6tzob3OXSza2OhtzTvtTsPCkDiPnLxGE5flHmm4llbWLi+nL2u+kbN26qGG+WyI0ZOYXs8vGFrdYva3TUbzG1AdXYkgzZxlsjMLFWuylQU5JNm5Q037tNa8k2bInOXcCdGVtFIB1UnUXFxvF9RTq8I0QniVCgsz8qQMcxZCG5o0GQcnvOppeG27GrxlQFRTI5UuHzM6qLHQcnkJp0WOpoUpkXGAgbPkGa683NcXW/INmst7m3SQDbWpEezZLgZdT+Uumhbla8nQE8q2gPVXmH4RkRGMtfRwGDgaOSWzDKSecdzDvvUt+FOcqWO5sxtKFu1iLrZNOcd+bf1UOU8Ijs08siGMqSDvGm8H7xoacSmZsYjOzXRcxJsCLC53UpJ17S+Iq1Mpa58jScDd2M/SF/hcLRXnApgVxhGo+ULu/RsLRXmtR8su7PUab4Y9kbvaqaK/ZOv1W0P8j7KjCBXFnAYd4v4VbEVXvs9kJMRFuwd3sPRVZaVmI2JH9EuvqNx4Nc/fVfNscjdIPahH7GNXM2II56Mvfa48R8KhyTqdxB9tAjlvlMwWWTCZyj8jEW0JtY4btDvrMtse0gj4tWc5LBVBJzqrgDTU2YVrvKl87g/qYn97C1Tf4pDxgkAlu0YjcHJYLxSxlkN730uLjrFdvR/EuWTkar5HzwRIuDchZlGGYspswEJuptexGXTTWncHwdLpJIIQI0RmLmPk3W3IzWtfWpc+2lKxoisFjeIgki5WIMNbaZrtp0CpY2/HdpMj8YUeNRdeLAMmcEjeT0Ee3urT+WDL+OSsXg4+YL8mOYjMBxOpXtAZd3fSJNmKjFXiVWGhUxgEesEVbSbZTLKsavaTjWJYi4aUx3Gm9eRv3m/dUTF4rjCpAItGia/kLa9Sim+qISaXRkZcDH6OP7C/CnkwMXo4/sL8K9WnUqeysFW08niYCL0Uf2F+FPJs+L0Ufu0+FKSnko2VgjtPIlNnReii92nwp5dmw+ii92nwpaU8lLZWBbTyX3AiMKuLCAKPlC6KABrhsN0DSvKXwN3Yz9IX+FwtFeb1Hyy7s9Rpvhj2R0iiiiqy08IpiXAxtzlB9lSKKAOOeWzZ6pJgOLul0xd8ttbNhNNQeusQvBzEZ8l5M3E8fbzPzWTPnvltzdbb+i19K6B5cvndnfUxf72DrNrwpXm5TbIUz/SyfJ8gitfm8byr33eFdnS33St/pyNVbeu/wDhnFwEmnKl1FxyU1HWPN604uBfXly8nfyY9PX5vT21qJuEcSwZIGlVgkiqTmuucQjLmMh9G3NAG7SlYTb0IDs5kMjRcWx5RDniCgJtIASHJN2DaWsAa1Xdr2flmWyva68IzkezZDrnkAsTciIAgXO8x26KWMBILXklF93Jj19Xmq1bbUjSJzxrNxoGWIMjCIcVIuWyubAFgNQDY7jY0hduiSWbMz2kxLPGzEeaRlxAzAswCkcZEbXtyd+gpXePbE4rPpGei2XIXVBJLmYhQCIgSWIAGsXWaly7AmS2aV7G9irYZlOXeMyoRfUaXvVpjMYq4jCnjDKIuJzPcMTkfMbEMQdOpj66Xg9oRRBlVmcMSxbLlscjqoC5j22ub9Ap8+q/pHl0f8KVNnSelm01PJh0HX8zUnDbJlcqFlmJYhRyYbEnovxNqvcJt1A8rMCSZmlViHJIvohCyKLdxuNTp1oh2mA2HcO44sx3iAIUZDqQc1rnXo6TRzw/LI/jleEVC7Nk189MLb+TDp6/MaU6mzZPTzdfNg8fmKuYNoqFsXdrcYLW0lzqQGblaEXG++4bqfXaikzks1n5osb6KwGoYWGu7UEE6bqOeH5YuWV4RI4CxlUxYLFz8oXlNlv/ANthuyqj7q8pzgbuxn6Qv8LhaK4Go5VZd2ei03wx7I6RRRRVZaFFFFAHPvKnwTnxjYNoDF5tZ1YSOy/OGAgjLG1/mz4isQPJnjvzb30n4eiir4aqpTWzF8imemp1HtSXMUPJtjfzb30n4eljydY38299J+HooqfHVs+kQ4Kjj2xY8n2N6sP7+T8PSxwCxvVh/fyfh6KKOOrZ9IOCo49sUOA2N6sP7+T8PTg4FYzs4f38n4eiijjq2fSFwNDHti14HYzs4f38n4eljgnjOxh/fyfhqKKOOrZ9IOAoY9scXgvjOxh/8xJ+GpY4OYzsQf5iT8NRRRx1bPpC4Chj2zScEuDsyJOZeLBkmDgK7OABDDHqTGut0J3dVFFFZpNye0+rNUYqCUV0R//Z"/>
          <p:cNvSpPr>
            <a:spLocks noChangeAspect="1" noChangeArrowheads="1"/>
          </p:cNvSpPr>
          <p:nvPr/>
        </p:nvSpPr>
        <p:spPr bwMode="auto">
          <a:xfrm>
            <a:off x="368300" y="-169863"/>
            <a:ext cx="12573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649288"/>
            <a:ext cx="2705478" cy="1076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49288"/>
            <a:ext cx="125730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96200" cy="1600200"/>
          </a:xfrm>
        </p:spPr>
        <p:txBody>
          <a:bodyPr>
            <a:normAutofit fontScale="90000"/>
          </a:bodyPr>
          <a:lstStyle/>
          <a:p>
            <a:r>
              <a:rPr lang="en-GB" dirty="0"/>
              <a:t>Specify the exact number of prospects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914456" cy="410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587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77200" cy="1600200"/>
          </a:xfrm>
        </p:spPr>
        <p:txBody>
          <a:bodyPr>
            <a:normAutofit fontScale="90000"/>
          </a:bodyPr>
          <a:lstStyle/>
          <a:p>
            <a:r>
              <a:rPr lang="en-GB" dirty="0"/>
              <a:t>Place your order and check out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8244408" cy="427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6093296"/>
            <a:ext cx="5531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Credit card payments are processed directly to your bank</a:t>
            </a:r>
          </a:p>
        </p:txBody>
      </p:sp>
    </p:spTree>
    <p:extLst>
      <p:ext uri="{BB962C8B-B14F-4D97-AF65-F5344CB8AC3E}">
        <p14:creationId xmlns:p14="http://schemas.microsoft.com/office/powerpoint/2010/main" val="116927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Download to Desktop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0600"/>
            <a:ext cx="762093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6172200"/>
            <a:ext cx="635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Users get their file immediately, no back office intervention needed</a:t>
            </a:r>
          </a:p>
        </p:txBody>
      </p:sp>
    </p:spTree>
    <p:extLst>
      <p:ext uri="{BB962C8B-B14F-4D97-AF65-F5344CB8AC3E}">
        <p14:creationId xmlns:p14="http://schemas.microsoft.com/office/powerpoint/2010/main" val="248025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Why online?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41" y="1631876"/>
            <a:ext cx="8229600" cy="4525963"/>
          </a:xfrm>
        </p:spPr>
        <p:txBody>
          <a:bodyPr>
            <a:normAutofit/>
          </a:bodyPr>
          <a:lstStyle/>
          <a:p>
            <a:r>
              <a:rPr dirty="0">
                <a:uFillTx/>
              </a:rPr>
              <a:t>Low operational cost allows small orders to be served economically</a:t>
            </a:r>
            <a:endParaRPr lang="en-US" dirty="0">
              <a:uFillTx/>
            </a:endParaRPr>
          </a:p>
          <a:p>
            <a:r>
              <a:rPr dirty="0">
                <a:uFillTx/>
              </a:rPr>
              <a:t>Reach new customers irrespective of location</a:t>
            </a:r>
          </a:p>
          <a:p>
            <a:r>
              <a:rPr dirty="0">
                <a:uFillTx/>
              </a:rPr>
              <a:t>Offer self serve ability to existing clients reducing costs</a:t>
            </a:r>
          </a:p>
          <a:p>
            <a:r>
              <a:rPr dirty="0">
                <a:uFillTx/>
              </a:rPr>
              <a:t>Part of an integrated platform of online services for data owners, offering new and innovative methods of driving revenue and reducing costs</a:t>
            </a:r>
          </a:p>
          <a:p>
            <a:endParaRPr dirty="0">
              <a:uFillTx/>
            </a:endParaRPr>
          </a:p>
          <a:p>
            <a:endParaRPr dirty="0">
              <a:uFillTx/>
            </a:endParaRPr>
          </a:p>
          <a:p>
            <a:endParaRPr dirty="0"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29496729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uFillTx/>
              </a:rPr>
              <a:t>How does it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uFillTx/>
              </a:rPr>
              <a:t>Anyone wishing to acquire prospects for a marketing campaign can select and downloaded targeted contacts in minutes using their web browser</a:t>
            </a:r>
          </a:p>
          <a:p>
            <a:r>
              <a:rPr>
                <a:uFillTx/>
              </a:rPr>
              <a:t>Ideal for non data savvy users </a:t>
            </a:r>
          </a:p>
          <a:p>
            <a:r>
              <a:rPr>
                <a:uFillTx/>
              </a:rPr>
              <a:t>Payment can be account or credit card based</a:t>
            </a:r>
          </a:p>
          <a:p>
            <a:r>
              <a:rPr>
                <a:uFillTx/>
              </a:rPr>
              <a:t>Fully hosted means no software or hardware to worry about</a:t>
            </a:r>
          </a:p>
          <a:p>
            <a:endParaRPr>
              <a:uFillTx/>
            </a:endParaRPr>
          </a:p>
          <a:p>
            <a:endParaRPr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294967294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24800" cy="1600200"/>
          </a:xfrm>
        </p:spPr>
        <p:txBody>
          <a:bodyPr>
            <a:normAutofit fontScale="90000"/>
          </a:bodyPr>
          <a:lstStyle/>
          <a:p>
            <a:r>
              <a:rPr dirty="0" err="1">
                <a:uFillTx/>
              </a:rPr>
              <a:t>Customised</a:t>
            </a:r>
            <a:r>
              <a:rPr dirty="0">
                <a:uFillTx/>
              </a:rPr>
              <a:t> to your </a:t>
            </a:r>
            <a:r>
              <a:rPr lang="en-GB" dirty="0">
                <a:uFillTx/>
              </a:rPr>
              <a:t>exact </a:t>
            </a:r>
            <a:r>
              <a:rPr dirty="0">
                <a:uFillTx/>
              </a:rPr>
              <a:t>requirement</a:t>
            </a:r>
            <a:r>
              <a:rPr lang="en-GB" dirty="0">
                <a:uFillTx/>
              </a:rPr>
              <a:t>s</a:t>
            </a:r>
            <a:endParaRPr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uFillTx/>
              </a:rPr>
              <a:t>Configured specifically to work with your data whether it's B2B or B2C, whatever attributes you have</a:t>
            </a:r>
          </a:p>
          <a:p>
            <a:r>
              <a:rPr>
                <a:uFillTx/>
              </a:rPr>
              <a:t>Support for multiple data usage scenarios</a:t>
            </a:r>
          </a:p>
          <a:p>
            <a:r>
              <a:rPr>
                <a:uFillTx/>
              </a:rPr>
              <a:t>Fully branded to your corporate look and feel</a:t>
            </a:r>
          </a:p>
          <a:p>
            <a:endParaRPr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29496729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uFillTx/>
              </a:rPr>
              <a:t>White labelling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uFillTx/>
              </a:rPr>
              <a:t>Offer your partners and resellers their own branded version so they can sell your data under their own banner</a:t>
            </a:r>
          </a:p>
          <a:p>
            <a:r>
              <a:rPr>
                <a:uFillTx/>
              </a:rPr>
              <a:t>Rapid low cost setup and small cost of ownership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Embed into your website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"/>
            <a:ext cx="6091612" cy="498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9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848600" cy="1600200"/>
          </a:xfrm>
        </p:spPr>
        <p:txBody>
          <a:bodyPr>
            <a:normAutofit fontScale="90000"/>
          </a:bodyPr>
          <a:lstStyle/>
          <a:p>
            <a:r>
              <a:rPr lang="en-GB" dirty="0"/>
              <a:t>Easily find the right business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6094745"/>
            <a:ext cx="5694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Simply start typing in the search box to find what you want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81000"/>
            <a:ext cx="53625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8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the size you want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6093296"/>
            <a:ext cx="583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Any selection available on your data can be used for filtering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61083"/>
            <a:ext cx="3681625" cy="3852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271" y="685800"/>
            <a:ext cx="3971925" cy="44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4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Instant Counts &amp; Costs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6093296"/>
            <a:ext cx="493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Counts run in a few seconds even on large data sets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33400"/>
            <a:ext cx="7639050" cy="45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01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56</TotalTime>
  <Words>266</Words>
  <Application>Microsoft Office PowerPoint</Application>
  <PresentationFormat>On-screen Show (4:3)</PresentationFormat>
  <Paragraphs>35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Impact</vt:lpstr>
      <vt:lpstr>Times New Roman</vt:lpstr>
      <vt:lpstr>NewsPrint</vt:lpstr>
      <vt:lpstr>Prospect Creator</vt:lpstr>
      <vt:lpstr>Why online?</vt:lpstr>
      <vt:lpstr>How does it work</vt:lpstr>
      <vt:lpstr>Customised to your exact requirements</vt:lpstr>
      <vt:lpstr>White labelling</vt:lpstr>
      <vt:lpstr>Embed into your website</vt:lpstr>
      <vt:lpstr>Easily find the right business</vt:lpstr>
      <vt:lpstr>Get the size you want</vt:lpstr>
      <vt:lpstr>Instant Counts &amp; Costs</vt:lpstr>
      <vt:lpstr>Specify the exact number of prospects</vt:lpstr>
      <vt:lpstr>Place your order and check out</vt:lpstr>
      <vt:lpstr>Download to Desktop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 Creator</dc:title>
  <dc:creator>Steve Nicholls</dc:creator>
  <cp:lastModifiedBy>steve nicholls</cp:lastModifiedBy>
  <cp:revision>7</cp:revision>
  <dcterms:created xsi:type="dcterms:W3CDTF">2012-03-20T13:20:32Z</dcterms:created>
  <dcterms:modified xsi:type="dcterms:W3CDTF">2017-05-10T14:17:07Z</dcterms:modified>
</cp:coreProperties>
</file>